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8" r:id="rId2"/>
    <p:sldId id="259" r:id="rId3"/>
    <p:sldId id="260" r:id="rId4"/>
    <p:sldId id="261" r:id="rId5"/>
    <p:sldId id="264" r:id="rId6"/>
    <p:sldId id="274" r:id="rId7"/>
    <p:sldId id="265" r:id="rId8"/>
    <p:sldId id="266" r:id="rId9"/>
    <p:sldId id="267" r:id="rId10"/>
    <p:sldId id="268" r:id="rId11"/>
    <p:sldId id="275" r:id="rId12"/>
    <p:sldId id="269" r:id="rId13"/>
    <p:sldId id="270" r:id="rId14"/>
    <p:sldId id="276" r:id="rId15"/>
    <p:sldId id="271" r:id="rId16"/>
    <p:sldId id="272" r:id="rId17"/>
    <p:sldId id="273" r:id="rId18"/>
    <p:sldId id="277" r:id="rId19"/>
  </p:sldIdLst>
  <p:sldSz cx="9144000" cy="5143500" type="screen16x9"/>
  <p:notesSz cx="6858000" cy="9144000"/>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21" d="100"/>
          <a:sy n="121" d="100"/>
        </p:scale>
        <p:origin x="-448" y="-104"/>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redigttitel">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685800" y="1597819"/>
            <a:ext cx="7772400" cy="1102519"/>
          </a:xfrm>
          <a:prstGeom prst="rect">
            <a:avLst/>
          </a:prstGeom>
        </p:spPr>
        <p:txBody>
          <a:bodyPr/>
          <a:lstStyle>
            <a:lvl1pPr>
              <a:defRPr sz="5400" b="1" baseline="0">
                <a:solidFill>
                  <a:schemeClr val="tx1"/>
                </a:solidFill>
                <a:latin typeface="Source Sans Pro"/>
                <a:cs typeface="Source Sans Pro"/>
              </a:defRPr>
            </a:lvl1pPr>
          </a:lstStyle>
          <a:p>
            <a:r>
              <a:rPr lang="de-CH"/>
              <a:t>Wohin sonst sollten wir gehen?</a:t>
            </a:r>
            <a:endParaRPr lang="de-DE"/>
          </a:p>
        </p:txBody>
      </p:sp>
      <p:sp>
        <p:nvSpPr>
          <p:cNvPr id="3" name="Untertitel 2"/>
          <p:cNvSpPr>
            <a:spLocks noGrp="1"/>
          </p:cNvSpPr>
          <p:nvPr>
            <p:ph type="subTitle" idx="1" hasCustomPrompt="1"/>
          </p:nvPr>
        </p:nvSpPr>
        <p:spPr>
          <a:xfrm>
            <a:off x="1371600" y="3571875"/>
            <a:ext cx="6400800" cy="1314450"/>
          </a:xfrm>
          <a:prstGeom prst="rect">
            <a:avLst/>
          </a:prstGeom>
        </p:spPr>
        <p:txBody>
          <a:bodyPr/>
          <a:lstStyle>
            <a:lvl1pPr marL="0" indent="0" algn="ctr">
              <a:buNone/>
              <a:defRPr sz="2800" b="1" i="0">
                <a:solidFill>
                  <a:srgbClr val="FFFFFF"/>
                </a:solidFill>
                <a:latin typeface="Source Sans Pro"/>
                <a:cs typeface="Source Sans Pro"/>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CH"/>
              <a:t>Joel Meier</a:t>
            </a:r>
            <a:endParaRPr lang="de-DE"/>
          </a:p>
        </p:txBody>
      </p:sp>
    </p:spTree>
    <p:extLst>
      <p:ext uri="{BB962C8B-B14F-4D97-AF65-F5344CB8AC3E}">
        <p14:creationId xmlns:p14="http://schemas.microsoft.com/office/powerpoint/2010/main" val="3670315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ibelverse">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a:xfrm>
            <a:off x="355600" y="439151"/>
            <a:ext cx="8229600" cy="3456970"/>
          </a:xfrm>
          <a:prstGeom prst="rect">
            <a:avLst/>
          </a:prstGeom>
        </p:spPr>
        <p:txBody>
          <a:bodyPr/>
          <a:lstStyle>
            <a:lvl1pPr marL="0" indent="0">
              <a:buNone/>
              <a:defRPr sz="2400" b="1" baseline="0">
                <a:solidFill>
                  <a:schemeClr val="tx1"/>
                </a:solidFill>
                <a:latin typeface="Source Sans Pro"/>
                <a:cs typeface="Source Sans Pro"/>
              </a:defRPr>
            </a:lvl1pPr>
            <a:lvl2pPr marL="457200" indent="0">
              <a:buNone/>
              <a:defRPr>
                <a:solidFill>
                  <a:schemeClr val="bg1"/>
                </a:solidFill>
                <a:latin typeface="Source Sans Pro"/>
                <a:cs typeface="Source Sans Pro"/>
              </a:defRPr>
            </a:lvl2pPr>
            <a:lvl3pPr marL="914400" indent="0">
              <a:buNone/>
              <a:defRPr>
                <a:solidFill>
                  <a:schemeClr val="bg1"/>
                </a:solidFill>
                <a:latin typeface="Source Sans Pro"/>
                <a:cs typeface="Source Sans Pro"/>
              </a:defRPr>
            </a:lvl3pPr>
            <a:lvl4pPr marL="1371600" indent="0">
              <a:buNone/>
              <a:defRPr>
                <a:solidFill>
                  <a:schemeClr val="bg1"/>
                </a:solidFill>
                <a:latin typeface="Source Sans Pro"/>
                <a:cs typeface="Source Sans Pro"/>
              </a:defRPr>
            </a:lvl4pPr>
            <a:lvl5pPr marL="1828800" indent="0">
              <a:buNone/>
              <a:defRPr>
                <a:solidFill>
                  <a:schemeClr val="bg1"/>
                </a:solidFill>
                <a:latin typeface="Source Sans Pro"/>
                <a:cs typeface="Source Sans Pro"/>
              </a:defRPr>
            </a:lvl5pPr>
          </a:lstStyle>
          <a:p>
            <a:pPr lvl="0"/>
            <a:r>
              <a:rPr lang="de-CH"/>
              <a:t>Bibelvers einfügen</a:t>
            </a:r>
          </a:p>
          <a:p>
            <a:pPr lvl="0"/>
            <a:r>
              <a:rPr lang="de-CH"/>
              <a:t>Source Sans Pro Bold, mind 32 pt</a:t>
            </a:r>
          </a:p>
        </p:txBody>
      </p:sp>
      <p:sp>
        <p:nvSpPr>
          <p:cNvPr id="5" name="Textplatzhalter 4"/>
          <p:cNvSpPr>
            <a:spLocks noGrp="1"/>
          </p:cNvSpPr>
          <p:nvPr>
            <p:ph type="body" sz="quarter" idx="10" hasCustomPrompt="1"/>
          </p:nvPr>
        </p:nvSpPr>
        <p:spPr>
          <a:xfrm>
            <a:off x="355600" y="4183063"/>
            <a:ext cx="4552950" cy="611187"/>
          </a:xfrm>
          <a:prstGeom prst="rect">
            <a:avLst/>
          </a:prstGeom>
        </p:spPr>
        <p:txBody>
          <a:bodyPr vert="horz" anchor="ctr"/>
          <a:lstStyle>
            <a:lvl1pPr marL="0" indent="0">
              <a:buNone/>
              <a:defRPr sz="2000" b="1" baseline="0">
                <a:latin typeface="Source Sans Pro"/>
                <a:cs typeface="Source Sans Pro"/>
              </a:defRPr>
            </a:lvl1pPr>
            <a:lvl2pPr marL="457200" indent="0">
              <a:buNone/>
              <a:defRPr/>
            </a:lvl2pPr>
            <a:lvl3pPr marL="914400" indent="0">
              <a:buNone/>
              <a:defRPr/>
            </a:lvl3pPr>
            <a:lvl4pPr marL="1371600" indent="0">
              <a:buNone/>
              <a:defRPr/>
            </a:lvl4pPr>
            <a:lvl5pPr marL="1828800" indent="0">
              <a:buNone/>
              <a:defRPr/>
            </a:lvl5pPr>
          </a:lstStyle>
          <a:p>
            <a:pPr lvl="0"/>
            <a:r>
              <a:rPr lang="de-CH"/>
              <a:t>Bibelstelle einfügen </a:t>
            </a:r>
          </a:p>
        </p:txBody>
      </p:sp>
    </p:spTree>
    <p:extLst>
      <p:ext uri="{BB962C8B-B14F-4D97-AF65-F5344CB8AC3E}">
        <p14:creationId xmlns:p14="http://schemas.microsoft.com/office/powerpoint/2010/main" val="18018961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5484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ild vollflächig">
    <p:spTree>
      <p:nvGrpSpPr>
        <p:cNvPr id="1" name=""/>
        <p:cNvGrpSpPr/>
        <p:nvPr/>
      </p:nvGrpSpPr>
      <p:grpSpPr>
        <a:xfrm>
          <a:off x="0" y="0"/>
          <a:ext cx="0" cy="0"/>
          <a:chOff x="0" y="0"/>
          <a:chExt cx="0" cy="0"/>
        </a:xfrm>
      </p:grpSpPr>
      <p:sp>
        <p:nvSpPr>
          <p:cNvPr id="3" name="Bildplatzhalter 2"/>
          <p:cNvSpPr>
            <a:spLocks noGrp="1"/>
          </p:cNvSpPr>
          <p:nvPr>
            <p:ph type="pic" sz="quarter" idx="10"/>
          </p:nvPr>
        </p:nvSpPr>
        <p:spPr>
          <a:xfrm>
            <a:off x="0" y="0"/>
            <a:ext cx="9144000" cy="5143500"/>
          </a:xfrm>
          <a:prstGeom prst="rect">
            <a:avLst/>
          </a:prstGeom>
        </p:spPr>
        <p:txBody>
          <a:bodyPr vert="horz"/>
          <a:lstStyle>
            <a:lvl1pPr>
              <a:defRPr>
                <a:solidFill>
                  <a:srgbClr val="000000"/>
                </a:solidFill>
              </a:defRPr>
            </a:lvl1pPr>
          </a:lstStyle>
          <a:p>
            <a:endParaRPr lang="de-DE"/>
          </a:p>
        </p:txBody>
      </p:sp>
    </p:spTree>
    <p:extLst>
      <p:ext uri="{BB962C8B-B14F-4D97-AF65-F5344CB8AC3E}">
        <p14:creationId xmlns:p14="http://schemas.microsoft.com/office/powerpoint/2010/main" val="2566938594"/>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6"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7969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1272414"/>
            <a:ext cx="7772400" cy="1102519"/>
          </a:xfrm>
        </p:spPr>
        <p:txBody>
          <a:bodyPr/>
          <a:lstStyle/>
          <a:p>
            <a:r>
              <a:rPr lang="de-DE" sz="6600" cap="small"/>
              <a:t>Wohin sollten wir sonst gehen?</a:t>
            </a:r>
          </a:p>
        </p:txBody>
      </p:sp>
      <p:sp>
        <p:nvSpPr>
          <p:cNvPr id="3" name="Untertitel 2"/>
          <p:cNvSpPr>
            <a:spLocks noGrp="1"/>
          </p:cNvSpPr>
          <p:nvPr>
            <p:ph type="subTitle" idx="1"/>
          </p:nvPr>
        </p:nvSpPr>
        <p:spPr/>
        <p:txBody>
          <a:bodyPr/>
          <a:lstStyle/>
          <a:p>
            <a:r>
              <a:rPr lang="de-DE"/>
              <a:t>Joel Meier</a:t>
            </a:r>
          </a:p>
        </p:txBody>
      </p:sp>
    </p:spTree>
    <p:extLst>
      <p:ext uri="{BB962C8B-B14F-4D97-AF65-F5344CB8AC3E}">
        <p14:creationId xmlns:p14="http://schemas.microsoft.com/office/powerpoint/2010/main" val="20367582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de-DE" sz="3200"/>
              <a:t>Die Worte, die ich zu euch geredet habe, sind Geist und sind Leben.</a:t>
            </a:r>
            <a:r>
              <a:rPr lang="de-CH" sz="3200">
                <a:effectLst/>
              </a:rPr>
              <a:t> </a:t>
            </a:r>
            <a:endParaRPr lang="de-CH" sz="3200"/>
          </a:p>
        </p:txBody>
      </p:sp>
      <p:sp>
        <p:nvSpPr>
          <p:cNvPr id="3" name="Textplatzhalter 2"/>
          <p:cNvSpPr>
            <a:spLocks noGrp="1"/>
          </p:cNvSpPr>
          <p:nvPr>
            <p:ph type="body" sz="quarter" idx="10"/>
          </p:nvPr>
        </p:nvSpPr>
        <p:spPr/>
        <p:txBody>
          <a:bodyPr/>
          <a:lstStyle/>
          <a:p>
            <a:r>
              <a:rPr lang="de-DE"/>
              <a:t>Johannes 6,63</a:t>
            </a:r>
          </a:p>
        </p:txBody>
      </p:sp>
    </p:spTree>
    <p:extLst>
      <p:ext uri="{BB962C8B-B14F-4D97-AF65-F5344CB8AC3E}">
        <p14:creationId xmlns:p14="http://schemas.microsoft.com/office/powerpoint/2010/main" val="62032218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2631031" y="986711"/>
            <a:ext cx="6400800" cy="4361478"/>
          </a:xfrm>
        </p:spPr>
        <p:txBody>
          <a:bodyPr anchor="b"/>
          <a:lstStyle/>
          <a:p>
            <a:pPr algn="r"/>
            <a:r>
              <a:rPr lang="de-DE" sz="19900"/>
              <a:t>2</a:t>
            </a:r>
          </a:p>
        </p:txBody>
      </p:sp>
      <p:sp>
        <p:nvSpPr>
          <p:cNvPr id="2" name="Titel 1"/>
          <p:cNvSpPr>
            <a:spLocks noGrp="1"/>
          </p:cNvSpPr>
          <p:nvPr>
            <p:ph type="ctrTitle"/>
          </p:nvPr>
        </p:nvSpPr>
        <p:spPr>
          <a:xfrm>
            <a:off x="685800" y="1230426"/>
            <a:ext cx="7772400" cy="1102519"/>
          </a:xfrm>
        </p:spPr>
        <p:txBody>
          <a:bodyPr/>
          <a:lstStyle/>
          <a:p>
            <a:r>
              <a:rPr lang="de-DE" sz="4800"/>
              <a:t>Wir suchen eine vertrauenswürdige Quelle über Gott</a:t>
            </a:r>
            <a:endParaRPr lang="de-CH" sz="4800"/>
          </a:p>
        </p:txBody>
      </p:sp>
    </p:spTree>
    <p:extLst>
      <p:ext uri="{BB962C8B-B14F-4D97-AF65-F5344CB8AC3E}">
        <p14:creationId xmlns:p14="http://schemas.microsoft.com/office/powerpoint/2010/main" val="397931028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de-DE" sz="2600"/>
              <a:t>Diese Nahrung wird euch der Menschensohn geben, denn ihn hat Gott, der Vater, als seinen Bevollmächtigten bestätigt.«</a:t>
            </a:r>
            <a:r>
              <a:rPr lang="de-CH" sz="2600">
                <a:effectLst/>
              </a:rPr>
              <a:t> </a:t>
            </a:r>
          </a:p>
          <a:p>
            <a:endParaRPr lang="de-CH" sz="1050">
              <a:effectLst/>
            </a:endParaRPr>
          </a:p>
          <a:p>
            <a:r>
              <a:rPr lang="de-DE" sz="2600"/>
              <a:t>Nur der eine, der von Gott kommt, hat den Vater gesehen.</a:t>
            </a:r>
            <a:endParaRPr lang="de-CH" sz="2600"/>
          </a:p>
          <a:p>
            <a:endParaRPr lang="de-DE" sz="1100" baseline="30000"/>
          </a:p>
          <a:p>
            <a:r>
              <a:rPr lang="de-DE" sz="2600"/>
              <a:t>Ich bin das lebendige Brot, das vom Himmel herabgekommen ist.</a:t>
            </a:r>
            <a:endParaRPr lang="de-CH" sz="2600"/>
          </a:p>
          <a:p>
            <a:endParaRPr lang="de-CH" sz="2600"/>
          </a:p>
        </p:txBody>
      </p:sp>
      <p:sp>
        <p:nvSpPr>
          <p:cNvPr id="3" name="Textplatzhalter 2"/>
          <p:cNvSpPr>
            <a:spLocks noGrp="1"/>
          </p:cNvSpPr>
          <p:nvPr>
            <p:ph type="body" sz="quarter" idx="10"/>
          </p:nvPr>
        </p:nvSpPr>
        <p:spPr/>
        <p:txBody>
          <a:bodyPr/>
          <a:lstStyle/>
          <a:p>
            <a:r>
              <a:rPr lang="de-DE"/>
              <a:t>Johannes 6,27b.46b.51a</a:t>
            </a:r>
          </a:p>
        </p:txBody>
      </p:sp>
    </p:spTree>
    <p:extLst>
      <p:ext uri="{BB962C8B-B14F-4D97-AF65-F5344CB8AC3E}">
        <p14:creationId xmlns:p14="http://schemas.microsoft.com/office/powerpoint/2010/main" val="409997106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de-DE" sz="2800"/>
              <a:t>... wir glauben und haben erkannt, dass du der Heilige bist, den Gott gesandt hat.«</a:t>
            </a:r>
            <a:r>
              <a:rPr lang="de-CH" sz="2800">
                <a:effectLst/>
              </a:rPr>
              <a:t> </a:t>
            </a:r>
            <a:endParaRPr lang="de-CH" sz="2800"/>
          </a:p>
        </p:txBody>
      </p:sp>
      <p:sp>
        <p:nvSpPr>
          <p:cNvPr id="3" name="Textplatzhalter 2"/>
          <p:cNvSpPr>
            <a:spLocks noGrp="1"/>
          </p:cNvSpPr>
          <p:nvPr>
            <p:ph type="body" sz="quarter" idx="10"/>
          </p:nvPr>
        </p:nvSpPr>
        <p:spPr/>
        <p:txBody>
          <a:bodyPr/>
          <a:lstStyle/>
          <a:p>
            <a:r>
              <a:rPr lang="de-DE"/>
              <a:t>Johannes 6,69</a:t>
            </a:r>
          </a:p>
        </p:txBody>
      </p:sp>
    </p:spTree>
    <p:extLst>
      <p:ext uri="{BB962C8B-B14F-4D97-AF65-F5344CB8AC3E}">
        <p14:creationId xmlns:p14="http://schemas.microsoft.com/office/powerpoint/2010/main" val="360053956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2631031" y="986711"/>
            <a:ext cx="6400800" cy="4361478"/>
          </a:xfrm>
        </p:spPr>
        <p:txBody>
          <a:bodyPr anchor="b"/>
          <a:lstStyle/>
          <a:p>
            <a:pPr algn="r"/>
            <a:r>
              <a:rPr lang="de-DE" sz="19900"/>
              <a:t>3</a:t>
            </a:r>
          </a:p>
        </p:txBody>
      </p:sp>
      <p:sp>
        <p:nvSpPr>
          <p:cNvPr id="2" name="Titel 1"/>
          <p:cNvSpPr>
            <a:spLocks noGrp="1"/>
          </p:cNvSpPr>
          <p:nvPr>
            <p:ph type="ctrTitle"/>
          </p:nvPr>
        </p:nvSpPr>
        <p:spPr>
          <a:xfrm>
            <a:off x="685800" y="1482353"/>
            <a:ext cx="7772400" cy="1102519"/>
          </a:xfrm>
        </p:spPr>
        <p:txBody>
          <a:bodyPr/>
          <a:lstStyle/>
          <a:p>
            <a:r>
              <a:rPr lang="de-DE" sz="4800"/>
              <a:t>Wir haben ein existentielles Problem</a:t>
            </a:r>
            <a:r>
              <a:rPr lang="de-CH" sz="4800">
                <a:effectLst/>
              </a:rPr>
              <a:t> </a:t>
            </a:r>
            <a:endParaRPr lang="de-CH" sz="4800"/>
          </a:p>
        </p:txBody>
      </p:sp>
    </p:spTree>
    <p:extLst>
      <p:ext uri="{BB962C8B-B14F-4D97-AF65-F5344CB8AC3E}">
        <p14:creationId xmlns:p14="http://schemas.microsoft.com/office/powerpoint/2010/main" val="203437346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de-DE" sz="2600"/>
              <a:t>Ja, es ist der Wille meines Vaters, dass jeder, der den Sohn sieht und an ihn glaubt, das ewige Leben hat; und an jenem letzten Tag werde ich ihn auferwecken.«</a:t>
            </a:r>
          </a:p>
          <a:p>
            <a:endParaRPr lang="de-DE" sz="2600"/>
          </a:p>
          <a:p>
            <a:r>
              <a:rPr lang="de-DE" sz="2600"/>
              <a:t>Ich bin das lebendige Brot, das vom Himmel herabgekommen ist. Wenn jemand von diesem Brot isst, wird er ewig leben</a:t>
            </a:r>
          </a:p>
        </p:txBody>
      </p:sp>
      <p:sp>
        <p:nvSpPr>
          <p:cNvPr id="3" name="Textplatzhalter 2"/>
          <p:cNvSpPr>
            <a:spLocks noGrp="1"/>
          </p:cNvSpPr>
          <p:nvPr>
            <p:ph type="body" sz="quarter" idx="10"/>
          </p:nvPr>
        </p:nvSpPr>
        <p:spPr/>
        <p:txBody>
          <a:bodyPr/>
          <a:lstStyle/>
          <a:p>
            <a:r>
              <a:rPr lang="de-DE"/>
              <a:t>Johannes 6,40.51</a:t>
            </a:r>
          </a:p>
        </p:txBody>
      </p:sp>
    </p:spTree>
    <p:extLst>
      <p:ext uri="{BB962C8B-B14F-4D97-AF65-F5344CB8AC3E}">
        <p14:creationId xmlns:p14="http://schemas.microsoft.com/office/powerpoint/2010/main" val="28614897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de-CH" sz="2800"/>
              <a:t>Denn wenn du mit deinem Munde bekennst, dass Jesus der Herr ist, und glaubst in deinem Herzen, dass ihn Gott von den Toten auferweckt hat, so wirst du gerettet.</a:t>
            </a:r>
          </a:p>
          <a:p>
            <a:endParaRPr lang="de-DE" sz="2800"/>
          </a:p>
        </p:txBody>
      </p:sp>
      <p:sp>
        <p:nvSpPr>
          <p:cNvPr id="3" name="Textplatzhalter 2"/>
          <p:cNvSpPr>
            <a:spLocks noGrp="1"/>
          </p:cNvSpPr>
          <p:nvPr>
            <p:ph type="body" sz="quarter" idx="10"/>
          </p:nvPr>
        </p:nvSpPr>
        <p:spPr/>
        <p:txBody>
          <a:bodyPr/>
          <a:lstStyle/>
          <a:p>
            <a:r>
              <a:rPr lang="de-DE"/>
              <a:t>Römer 10,9</a:t>
            </a:r>
          </a:p>
        </p:txBody>
      </p:sp>
    </p:spTree>
    <p:extLst>
      <p:ext uri="{BB962C8B-B14F-4D97-AF65-F5344CB8AC3E}">
        <p14:creationId xmlns:p14="http://schemas.microsoft.com/office/powerpoint/2010/main" val="118246052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de-DE" sz="2800" baseline="30000"/>
              <a:t>68 </a:t>
            </a:r>
            <a:r>
              <a:rPr lang="de-DE" sz="2800"/>
              <a:t>»Herr, zu wem sollten wir gehen?«, antwortete Simon Petrus. »Du hast Worte ewigen Lebens, </a:t>
            </a:r>
            <a:r>
              <a:rPr lang="de-DE" sz="2800" baseline="30000"/>
              <a:t>69 </a:t>
            </a:r>
            <a:r>
              <a:rPr lang="de-DE" sz="2800"/>
              <a:t>und wir glauben und haben erkannt, dass du der Heilige bist, den Gott gesandt hat.«</a:t>
            </a:r>
            <a:r>
              <a:rPr lang="de-CH" sz="2800">
                <a:effectLst/>
              </a:rPr>
              <a:t> </a:t>
            </a:r>
            <a:endParaRPr lang="de-DE" sz="2800"/>
          </a:p>
        </p:txBody>
      </p:sp>
      <p:sp>
        <p:nvSpPr>
          <p:cNvPr id="3" name="Textplatzhalter 2"/>
          <p:cNvSpPr>
            <a:spLocks noGrp="1"/>
          </p:cNvSpPr>
          <p:nvPr>
            <p:ph type="body" sz="quarter" idx="10"/>
          </p:nvPr>
        </p:nvSpPr>
        <p:spPr/>
        <p:txBody>
          <a:bodyPr/>
          <a:lstStyle/>
          <a:p>
            <a:r>
              <a:rPr lang="de-DE"/>
              <a:t>Johannes 6,68-69</a:t>
            </a:r>
          </a:p>
        </p:txBody>
      </p:sp>
    </p:spTree>
    <p:extLst>
      <p:ext uri="{BB962C8B-B14F-4D97-AF65-F5344CB8AC3E}">
        <p14:creationId xmlns:p14="http://schemas.microsoft.com/office/powerpoint/2010/main" val="19385073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de-DE" sz="2800"/>
              <a:t>... wer zu mir kommt, den werde ich nicht hinausweisen.</a:t>
            </a:r>
            <a:endParaRPr lang="de-CH" sz="2800"/>
          </a:p>
          <a:p>
            <a:r>
              <a:rPr lang="de-DE" sz="2800"/>
              <a:t> </a:t>
            </a:r>
            <a:endParaRPr lang="de-CH" sz="2800"/>
          </a:p>
          <a:p>
            <a:r>
              <a:rPr lang="de-DE" sz="2800" baseline="30000"/>
              <a:t>35 </a:t>
            </a:r>
            <a:r>
              <a:rPr lang="de-DE" sz="2800"/>
              <a:t>Jesus antwortete: »Ich bin das Brot des Lebens. Wer zu mir kommt, wird nie mehr hungrig sein, und wer an mich glaubt, wird nie mehr Durst haben.</a:t>
            </a:r>
            <a:endParaRPr lang="de-CH" sz="2800"/>
          </a:p>
          <a:p>
            <a:endParaRPr lang="de-DE"/>
          </a:p>
        </p:txBody>
      </p:sp>
      <p:sp>
        <p:nvSpPr>
          <p:cNvPr id="3" name="Textplatzhalter 2"/>
          <p:cNvSpPr>
            <a:spLocks noGrp="1"/>
          </p:cNvSpPr>
          <p:nvPr>
            <p:ph type="body" sz="quarter" idx="10"/>
          </p:nvPr>
        </p:nvSpPr>
        <p:spPr/>
        <p:txBody>
          <a:bodyPr/>
          <a:lstStyle/>
          <a:p>
            <a:r>
              <a:rPr lang="de-DE"/>
              <a:t>Johannes 6,37b.35</a:t>
            </a:r>
          </a:p>
        </p:txBody>
      </p:sp>
    </p:spTree>
    <p:extLst>
      <p:ext uri="{BB962C8B-B14F-4D97-AF65-F5344CB8AC3E}">
        <p14:creationId xmlns:p14="http://schemas.microsoft.com/office/powerpoint/2010/main" val="402357351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355994" y="388197"/>
            <a:ext cx="8229600" cy="2616847"/>
          </a:xfrm>
        </p:spPr>
        <p:txBody>
          <a:bodyPr/>
          <a:lstStyle/>
          <a:p>
            <a:r>
              <a:rPr lang="de-DE" sz="2800" baseline="30000"/>
              <a:t>60 </a:t>
            </a:r>
            <a:r>
              <a:rPr lang="de-DE" sz="2800"/>
              <a:t>Empört sagten viele seiner Jünger: »Was er da redet, ist eine Zumutung! Wie kann man von jemand verlangen, sich so etwas anzuhören?« </a:t>
            </a:r>
            <a:r>
              <a:rPr lang="de-DE" sz="2800" baseline="30000"/>
              <a:t>61 </a:t>
            </a:r>
            <a:r>
              <a:rPr lang="de-DE" sz="2800"/>
              <a:t>Jesus war sich bewusst, dass die Jünger über seine Worte empört waren. »Daran nehmt ihr Anstoss?«, fragte er sie. </a:t>
            </a:r>
            <a:r>
              <a:rPr lang="de-DE" sz="2800" baseline="30000"/>
              <a:t>62 </a:t>
            </a:r>
            <a:r>
              <a:rPr lang="de-DE" sz="2800"/>
              <a:t>»Und was werdet ihr sagen, wenn ihr den Menschensohn in den Himmel zurückkehren seht, dorthin, wo er vorher war?</a:t>
            </a:r>
            <a:r>
              <a:rPr lang="de-CH" sz="2800">
                <a:effectLst/>
              </a:rPr>
              <a:t> </a:t>
            </a:r>
            <a:endParaRPr lang="de-DE" sz="2800"/>
          </a:p>
        </p:txBody>
      </p:sp>
    </p:spTree>
    <p:extLst>
      <p:ext uri="{BB962C8B-B14F-4D97-AF65-F5344CB8AC3E}">
        <p14:creationId xmlns:p14="http://schemas.microsoft.com/office/powerpoint/2010/main" val="295022073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355994" y="388197"/>
            <a:ext cx="8229600" cy="2616847"/>
          </a:xfrm>
        </p:spPr>
        <p:txBody>
          <a:bodyPr/>
          <a:lstStyle/>
          <a:p>
            <a:r>
              <a:rPr lang="de-DE" sz="2800" baseline="30000"/>
              <a:t>63 </a:t>
            </a:r>
            <a:r>
              <a:rPr lang="de-DE" sz="2800"/>
              <a:t>Der Geist ist es, der lebendig macht; das Fleisch ist dazu nicht fähig. Die Worte, die ich zu euch geredet habe, sind Geist und sind Leben. </a:t>
            </a:r>
            <a:r>
              <a:rPr lang="de-DE" sz="2800" baseline="30000"/>
              <a:t>64 </a:t>
            </a:r>
            <a:r>
              <a:rPr lang="de-DE" sz="2800"/>
              <a:t>Aber es sind einige unter euch, die glauben nicht.« Jesus wusste nämlich von Anfang an, wer die waren, die nicht glaubten, und wusste auch, wer es war, der ihn verraten würde.</a:t>
            </a:r>
            <a:r>
              <a:rPr lang="de-CH" sz="2800">
                <a:effectLst/>
              </a:rPr>
              <a:t> </a:t>
            </a:r>
            <a:endParaRPr lang="de-DE" sz="2800"/>
          </a:p>
        </p:txBody>
      </p:sp>
    </p:spTree>
    <p:extLst>
      <p:ext uri="{BB962C8B-B14F-4D97-AF65-F5344CB8AC3E}">
        <p14:creationId xmlns:p14="http://schemas.microsoft.com/office/powerpoint/2010/main" val="389893995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355994" y="388197"/>
            <a:ext cx="8229600" cy="2616847"/>
          </a:xfrm>
        </p:spPr>
        <p:txBody>
          <a:bodyPr/>
          <a:lstStyle/>
          <a:p>
            <a:r>
              <a:rPr lang="de-DE" sz="2800" baseline="30000"/>
              <a:t>65 </a:t>
            </a:r>
            <a:r>
              <a:rPr lang="de-DE" sz="2800"/>
              <a:t>Er schloss mit den Worten: »Aus diesem Grund habe ich zu euch gesagt: Niemand kann von sich selbst aus zu mir kommen; es kann nur durch das Wirken des Vaters geschehen.« </a:t>
            </a:r>
            <a:endParaRPr lang="de-CH" sz="2800"/>
          </a:p>
          <a:p>
            <a:r>
              <a:rPr lang="de-DE" sz="2800" baseline="30000"/>
              <a:t>66 </a:t>
            </a:r>
            <a:r>
              <a:rPr lang="de-DE" sz="2800"/>
              <a:t>Von da an zogen sich viele seiner Jünger von ihm zurück und begleiteten ihn nicht mehr. </a:t>
            </a:r>
            <a:endParaRPr lang="de-CH" sz="2800"/>
          </a:p>
        </p:txBody>
      </p:sp>
    </p:spTree>
    <p:extLst>
      <p:ext uri="{BB962C8B-B14F-4D97-AF65-F5344CB8AC3E}">
        <p14:creationId xmlns:p14="http://schemas.microsoft.com/office/powerpoint/2010/main" val="148931534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de-DE" sz="2800" baseline="30000"/>
              <a:t>67 </a:t>
            </a:r>
            <a:r>
              <a:rPr lang="de-DE" sz="2800"/>
              <a:t>Da fragte Jesus die Zwölf: »Wollt ihr etwa auch Weggehen?« </a:t>
            </a:r>
            <a:endParaRPr lang="de-DE" sz="2800" baseline="30000"/>
          </a:p>
          <a:p>
            <a:r>
              <a:rPr lang="de-DE" sz="2800" baseline="30000"/>
              <a:t>68 </a:t>
            </a:r>
            <a:r>
              <a:rPr lang="de-DE" sz="2800"/>
              <a:t>»Herr, zu wem sollten wir gehen?«, antwortete Simon Petrus. »Du hast Worte ewigen Lebens, </a:t>
            </a:r>
            <a:r>
              <a:rPr lang="de-DE" sz="2800" baseline="30000"/>
              <a:t>69 </a:t>
            </a:r>
            <a:r>
              <a:rPr lang="de-DE" sz="2800"/>
              <a:t>und wir glauben und haben erkannt, dass du der Heilige bist, den Gott gesandt hat.«</a:t>
            </a:r>
            <a:endParaRPr lang="de-CH" sz="2800"/>
          </a:p>
          <a:p>
            <a:endParaRPr lang="de-DE" sz="2800"/>
          </a:p>
        </p:txBody>
      </p:sp>
      <p:sp>
        <p:nvSpPr>
          <p:cNvPr id="3" name="Textplatzhalter 2"/>
          <p:cNvSpPr>
            <a:spLocks noGrp="1"/>
          </p:cNvSpPr>
          <p:nvPr>
            <p:ph type="body" sz="quarter" idx="10"/>
          </p:nvPr>
        </p:nvSpPr>
        <p:spPr/>
        <p:txBody>
          <a:bodyPr/>
          <a:lstStyle/>
          <a:p>
            <a:r>
              <a:rPr lang="de-DE"/>
              <a:t>Johannes 6,60-69</a:t>
            </a:r>
          </a:p>
        </p:txBody>
      </p:sp>
    </p:spTree>
    <p:extLst>
      <p:ext uri="{BB962C8B-B14F-4D97-AF65-F5344CB8AC3E}">
        <p14:creationId xmlns:p14="http://schemas.microsoft.com/office/powerpoint/2010/main" val="171803016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2631031" y="986711"/>
            <a:ext cx="6400800" cy="4361478"/>
          </a:xfrm>
        </p:spPr>
        <p:txBody>
          <a:bodyPr anchor="b"/>
          <a:lstStyle/>
          <a:p>
            <a:pPr algn="r"/>
            <a:r>
              <a:rPr lang="de-DE" sz="19900"/>
              <a:t>1</a:t>
            </a:r>
          </a:p>
        </p:txBody>
      </p:sp>
      <p:sp>
        <p:nvSpPr>
          <p:cNvPr id="2" name="Titel 1"/>
          <p:cNvSpPr>
            <a:spLocks noGrp="1"/>
          </p:cNvSpPr>
          <p:nvPr>
            <p:ph type="ctrTitle"/>
          </p:nvPr>
        </p:nvSpPr>
        <p:spPr>
          <a:xfrm>
            <a:off x="685800" y="1408874"/>
            <a:ext cx="7772400" cy="1102519"/>
          </a:xfrm>
        </p:spPr>
        <p:txBody>
          <a:bodyPr/>
          <a:lstStyle/>
          <a:p>
            <a:r>
              <a:rPr lang="de-DE"/>
              <a:t>Wir haben geistliches Bedürfnis </a:t>
            </a:r>
            <a:r>
              <a:rPr lang="de-CH"/>
              <a:t/>
            </a:r>
            <a:br>
              <a:rPr lang="de-CH"/>
            </a:br>
            <a:endParaRPr lang="de-DE"/>
          </a:p>
        </p:txBody>
      </p:sp>
    </p:spTree>
    <p:extLst>
      <p:ext uri="{BB962C8B-B14F-4D97-AF65-F5344CB8AC3E}">
        <p14:creationId xmlns:p14="http://schemas.microsoft.com/office/powerpoint/2010/main" val="37338152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de-DE" sz="3200" baseline="30000"/>
              <a:t>35 </a:t>
            </a:r>
            <a:r>
              <a:rPr lang="de-DE" sz="3200"/>
              <a:t>Jesus antwortete: »Ich bin das Brot des Lebens. Wer zu mir kommt, wird nie mehr hungrig sein, und wer an mich glaubt, wird nie mehr Durst haben.</a:t>
            </a:r>
            <a:endParaRPr lang="de-CH" sz="3200"/>
          </a:p>
          <a:p>
            <a:endParaRPr lang="de-DE" sz="3200"/>
          </a:p>
        </p:txBody>
      </p:sp>
      <p:sp>
        <p:nvSpPr>
          <p:cNvPr id="3" name="Textplatzhalter 2"/>
          <p:cNvSpPr>
            <a:spLocks noGrp="1"/>
          </p:cNvSpPr>
          <p:nvPr>
            <p:ph type="body" sz="quarter" idx="10"/>
          </p:nvPr>
        </p:nvSpPr>
        <p:spPr/>
        <p:txBody>
          <a:bodyPr/>
          <a:lstStyle/>
          <a:p>
            <a:r>
              <a:rPr lang="de-DE"/>
              <a:t>Johannes 6,35</a:t>
            </a:r>
          </a:p>
        </p:txBody>
      </p:sp>
    </p:spTree>
    <p:extLst>
      <p:ext uri="{BB962C8B-B14F-4D97-AF65-F5344CB8AC3E}">
        <p14:creationId xmlns:p14="http://schemas.microsoft.com/office/powerpoint/2010/main" val="390842531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de-DE" sz="3200"/>
              <a:t>Wer zu mir kommt, wird nie mehr hungrig sein, und wer an mich glaubt, wird nie mehr Durst haben</a:t>
            </a:r>
            <a:r>
              <a:rPr lang="de-CH" sz="3200">
                <a:effectLst/>
              </a:rPr>
              <a:t> </a:t>
            </a:r>
            <a:endParaRPr lang="de-DE" sz="3200"/>
          </a:p>
        </p:txBody>
      </p:sp>
      <p:sp>
        <p:nvSpPr>
          <p:cNvPr id="3" name="Textplatzhalter 2"/>
          <p:cNvSpPr>
            <a:spLocks noGrp="1"/>
          </p:cNvSpPr>
          <p:nvPr>
            <p:ph type="body" sz="quarter" idx="10"/>
          </p:nvPr>
        </p:nvSpPr>
        <p:spPr/>
        <p:txBody>
          <a:bodyPr/>
          <a:lstStyle/>
          <a:p>
            <a:r>
              <a:rPr lang="de-DE"/>
              <a:t>Johannes 6,37b</a:t>
            </a:r>
          </a:p>
        </p:txBody>
      </p:sp>
    </p:spTree>
    <p:extLst>
      <p:ext uri="{BB962C8B-B14F-4D97-AF65-F5344CB8AC3E}">
        <p14:creationId xmlns:p14="http://schemas.microsoft.com/office/powerpoint/2010/main" val="34937735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de-DE" sz="3200" baseline="30000"/>
              <a:t>68 </a:t>
            </a:r>
            <a:r>
              <a:rPr lang="de-DE" sz="3200"/>
              <a:t>»Herr, zu wem sollten wir gehen?« </a:t>
            </a:r>
          </a:p>
          <a:p>
            <a:r>
              <a:rPr lang="de-DE" sz="3200"/>
              <a:t>... </a:t>
            </a:r>
          </a:p>
          <a:p>
            <a:r>
              <a:rPr lang="de-DE" sz="3200"/>
              <a:t>Du hast Worte ewigen Lebens!</a:t>
            </a:r>
            <a:endParaRPr lang="de-CH" sz="3200"/>
          </a:p>
        </p:txBody>
      </p:sp>
      <p:sp>
        <p:nvSpPr>
          <p:cNvPr id="3" name="Textplatzhalter 2"/>
          <p:cNvSpPr>
            <a:spLocks noGrp="1"/>
          </p:cNvSpPr>
          <p:nvPr>
            <p:ph type="body" sz="quarter" idx="10"/>
          </p:nvPr>
        </p:nvSpPr>
        <p:spPr/>
        <p:txBody>
          <a:bodyPr/>
          <a:lstStyle/>
          <a:p>
            <a:r>
              <a:rPr lang="de-DE"/>
              <a:t>Johannes 6,68</a:t>
            </a:r>
          </a:p>
        </p:txBody>
      </p:sp>
    </p:spTree>
    <p:extLst>
      <p:ext uri="{BB962C8B-B14F-4D97-AF65-F5344CB8AC3E}">
        <p14:creationId xmlns:p14="http://schemas.microsoft.com/office/powerpoint/2010/main" val="143043802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Design">
  <a:themeElements>
    <a:clrScheme name="Benutzerdefiniert 1">
      <a:dk1>
        <a:sysClr val="windowText" lastClr="000000"/>
      </a:dk1>
      <a:lt1>
        <a:sysClr val="window" lastClr="FFFFFF"/>
      </a:lt1>
      <a:dk2>
        <a:srgbClr val="DAB900"/>
      </a:dk2>
      <a:lt2>
        <a:srgbClr val="EEECE1"/>
      </a:lt2>
      <a:accent1>
        <a:srgbClr val="D1AD07"/>
      </a:accent1>
      <a:accent2>
        <a:srgbClr val="0D125B"/>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252</Words>
  <Application>Microsoft Macintosh PowerPoint</Application>
  <PresentationFormat>Bildschirmpräsentation (16:9)</PresentationFormat>
  <Paragraphs>45</Paragraphs>
  <Slides>18</Slides>
  <Notes>0</Notes>
  <HiddenSlides>0</HiddenSlides>
  <MMClips>0</MMClips>
  <ScaleCrop>false</ScaleCrop>
  <HeadingPairs>
    <vt:vector size="4" baseType="variant">
      <vt:variant>
        <vt:lpstr>Design</vt:lpstr>
      </vt:variant>
      <vt:variant>
        <vt:i4>1</vt:i4>
      </vt:variant>
      <vt:variant>
        <vt:lpstr>Folientitel</vt:lpstr>
      </vt:variant>
      <vt:variant>
        <vt:i4>18</vt:i4>
      </vt:variant>
    </vt:vector>
  </HeadingPairs>
  <TitlesOfParts>
    <vt:vector size="19" baseType="lpstr">
      <vt:lpstr>Office-Design</vt:lpstr>
      <vt:lpstr>Wohin sollten wir sonst gehen?</vt:lpstr>
      <vt:lpstr>PowerPoint-Präsentation</vt:lpstr>
      <vt:lpstr>PowerPoint-Präsentation</vt:lpstr>
      <vt:lpstr>PowerPoint-Präsentation</vt:lpstr>
      <vt:lpstr>PowerPoint-Präsentation</vt:lpstr>
      <vt:lpstr>Wir haben geistliches Bedürfnis  </vt:lpstr>
      <vt:lpstr>PowerPoint-Präsentation</vt:lpstr>
      <vt:lpstr>PowerPoint-Präsentation</vt:lpstr>
      <vt:lpstr>PowerPoint-Präsentation</vt:lpstr>
      <vt:lpstr>PowerPoint-Präsentation</vt:lpstr>
      <vt:lpstr>Wir suchen eine vertrauenswürdige Quelle über Gott</vt:lpstr>
      <vt:lpstr>PowerPoint-Präsentation</vt:lpstr>
      <vt:lpstr>PowerPoint-Präsentation</vt:lpstr>
      <vt:lpstr>Wir haben ein existentielles Problem </vt:lpstr>
      <vt:lpstr>PowerPoint-Präsentation</vt:lpstr>
      <vt:lpstr>PowerPoint-Präsentation</vt:lpstr>
      <vt:lpstr>PowerPoint-Präsentation</vt:lpstr>
      <vt:lpstr>PowerPoint-Präsentation</vt:lpstr>
    </vt:vector>
  </TitlesOfParts>
  <Company>CZB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Joel Meier</dc:creator>
  <cp:lastModifiedBy>Joel Meier</cp:lastModifiedBy>
  <cp:revision>10</cp:revision>
  <dcterms:created xsi:type="dcterms:W3CDTF">2018-10-30T08:44:23Z</dcterms:created>
  <dcterms:modified xsi:type="dcterms:W3CDTF">2019-09-06T15:12:06Z</dcterms:modified>
</cp:coreProperties>
</file>